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E21EAF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3F6D9-0DB7-40F1-8929-0D6D70D413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9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Tues</a:t>
            </a:r>
            <a:r>
              <a:rPr lang="en-US" dirty="0" smtClean="0">
                <a:solidFill>
                  <a:schemeClr val="bg1"/>
                </a:solidFill>
              </a:rPr>
              <a:t>day</a:t>
            </a:r>
            <a:r>
              <a:rPr lang="en-US" dirty="0">
                <a:solidFill>
                  <a:schemeClr val="bg1"/>
                </a:solidFill>
              </a:rPr>
              <a:t>, October </a:t>
            </a:r>
            <a:r>
              <a:rPr lang="en-US" dirty="0" smtClean="0">
                <a:solidFill>
                  <a:schemeClr val="bg1"/>
                </a:solidFill>
              </a:rPr>
              <a:t>24, </a:t>
            </a:r>
            <a:r>
              <a:rPr lang="en-US" dirty="0">
                <a:solidFill>
                  <a:schemeClr val="bg1"/>
                </a:solidFill>
              </a:rPr>
              <a:t>2017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0000"/>
                </a:solidFill>
              </a:rPr>
              <a:t>Write In Your Agenda: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</a:t>
            </a:r>
            <a:r>
              <a:rPr lang="en-US" sz="3000" u="sng" dirty="0">
                <a:solidFill>
                  <a:srgbClr val="00B0F0"/>
                </a:solidFill>
              </a:rPr>
              <a:t>:</a:t>
            </a:r>
            <a:r>
              <a:rPr lang="en-US" sz="3000" dirty="0">
                <a:solidFill>
                  <a:srgbClr val="00B0F0"/>
                </a:solidFill>
              </a:rPr>
              <a:t> </a:t>
            </a:r>
            <a:endParaRPr lang="en-US" dirty="0" smtClean="0"/>
          </a:p>
          <a:p>
            <a:r>
              <a:rPr lang="en-US" sz="3000" dirty="0" err="1" smtClean="0">
                <a:solidFill>
                  <a:srgbClr val="00B0F0"/>
                </a:solidFill>
              </a:rPr>
              <a:t>Mercalli</a:t>
            </a:r>
            <a:r>
              <a:rPr lang="en-US" sz="3000" dirty="0" smtClean="0">
                <a:solidFill>
                  <a:srgbClr val="00B0F0"/>
                </a:solidFill>
              </a:rPr>
              <a:t> &amp; Me!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Earthquakes Word Search and Crossword</a:t>
            </a:r>
            <a:endParaRPr lang="en-US" sz="3000" dirty="0" smtClean="0">
              <a:solidFill>
                <a:srgbClr val="00B0F0"/>
              </a:solidFill>
            </a:endParaRPr>
          </a:p>
          <a:p>
            <a:endParaRPr lang="en-US" sz="3000" u="sng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>
                <a:solidFill>
                  <a:schemeClr val="accent4"/>
                </a:solidFill>
              </a:rPr>
              <a:t>HW:</a:t>
            </a:r>
            <a:r>
              <a:rPr lang="en-US" sz="3000" dirty="0">
                <a:solidFill>
                  <a:schemeClr val="accent4"/>
                </a:solidFill>
              </a:rPr>
              <a:t> 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Review Earthquake notes for Quiz </a:t>
            </a:r>
            <a:r>
              <a:rPr lang="en-US" sz="3000" dirty="0" smtClean="0">
                <a:solidFill>
                  <a:schemeClr val="accent4"/>
                </a:solidFill>
              </a:rPr>
              <a:t>tomorrow</a:t>
            </a:r>
            <a:r>
              <a:rPr lang="en-US" sz="3000" dirty="0" smtClean="0">
                <a:solidFill>
                  <a:schemeClr val="accent4"/>
                </a:solidFill>
              </a:rPr>
              <a:t>!</a:t>
            </a:r>
            <a:endParaRPr lang="en-US" sz="3000" dirty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Write In Your Monitoring Log: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FFFF00"/>
                </a:solidFill>
              </a:rPr>
              <a:t>Response to Warm-Up: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What are the similarities between the Richter Scale and the </a:t>
            </a:r>
            <a:r>
              <a:rPr lang="en-US" dirty="0" err="1" smtClean="0">
                <a:solidFill>
                  <a:srgbClr val="FFFF00"/>
                </a:solidFill>
              </a:rPr>
              <a:t>Mercalli</a:t>
            </a:r>
            <a:r>
              <a:rPr lang="en-US" dirty="0" smtClean="0">
                <a:solidFill>
                  <a:srgbClr val="FFFF00"/>
                </a:solidFill>
              </a:rPr>
              <a:t> Scale?</a:t>
            </a:r>
            <a:endParaRPr lang="en-US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>
                <a:solidFill>
                  <a:srgbClr val="00B050"/>
                </a:solidFill>
              </a:rPr>
              <a:t>You 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>
                <a:solidFill>
                  <a:srgbClr val="00B050"/>
                </a:solidFill>
              </a:rPr>
              <a:t>Pencil</a:t>
            </a:r>
          </a:p>
          <a:p>
            <a:r>
              <a:rPr lang="en-US" dirty="0">
                <a:solidFill>
                  <a:srgbClr val="00B050"/>
                </a:solidFill>
              </a:rPr>
              <a:t>Agenda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Monitoring </a:t>
            </a:r>
            <a:r>
              <a:rPr lang="en-US" dirty="0" smtClean="0">
                <a:solidFill>
                  <a:srgbClr val="00B050"/>
                </a:solidFill>
              </a:rPr>
              <a:t>Log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Learning Goal and Scale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>
                <a:solidFill>
                  <a:schemeClr val="accent4"/>
                </a:solidFill>
              </a:rPr>
              <a:t>TSW understand how the Earth’s natural processes have shaped its landscape (including Earthquake locations and how they are measured as well as Volcano locations and the three types).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18494" y="190005"/>
            <a:ext cx="5844468" cy="655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53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80</Words>
  <Application>Microsoft Office PowerPoint</Application>
  <PresentationFormat>Widescreen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Tuesday, October 24, 2017</vt:lpstr>
      <vt:lpstr>Learning Goal and Scale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October 18, 2017</dc:title>
  <dc:creator>Pysher, Richard</dc:creator>
  <cp:lastModifiedBy>Pysher, Richard</cp:lastModifiedBy>
  <cp:revision>12</cp:revision>
  <dcterms:modified xsi:type="dcterms:W3CDTF">2017-10-24T23:05:51Z</dcterms:modified>
</cp:coreProperties>
</file>