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12192000" cy="6858000"/>
  <p:notesSz cx="6881813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99"/>
    <a:srgbClr val="E21EAF"/>
    <a:srgbClr val="EB711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96" y="3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913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97313" y="0"/>
            <a:ext cx="2982912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3C162E-EC73-427D-8A0D-5025EA83FC96}" type="datetimeFigureOut">
              <a:rPr lang="en-US" smtClean="0"/>
              <a:t>10/24/2017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540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975" y="4473575"/>
            <a:ext cx="5505450" cy="3660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2982913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97313" y="8829675"/>
            <a:ext cx="2982912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F3F6D9-0DB7-40F1-8929-0D6D70D413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59905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F3F6D9-0DB7-40F1-8929-0D6D70D413C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276967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6F3F6D9-0DB7-40F1-8929-0D6D70D413C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178903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10/24/2017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5494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10/24/2017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19283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10/24/2017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50955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10/24/2017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33848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10/24/2017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51714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10/24/2017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44284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10/24/2017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84397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10/24/2017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49083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10/24/2017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96392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10/24/2017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58058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10/24/2017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27822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F88259-9477-4DF2-8714-4619C536281C}" type="datetimeFigureOut">
              <a:rPr lang="en-US" smtClean="0"/>
              <a:t>10/24/2017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49695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077879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Tues</a:t>
            </a:r>
            <a:r>
              <a:rPr lang="en-US" dirty="0" smtClean="0">
                <a:solidFill>
                  <a:schemeClr val="bg1"/>
                </a:solidFill>
              </a:rPr>
              <a:t>day</a:t>
            </a:r>
            <a:r>
              <a:rPr lang="en-US" dirty="0">
                <a:solidFill>
                  <a:schemeClr val="bg1"/>
                </a:solidFill>
              </a:rPr>
              <a:t>, October </a:t>
            </a:r>
            <a:r>
              <a:rPr lang="en-US" dirty="0" smtClean="0">
                <a:solidFill>
                  <a:schemeClr val="bg1"/>
                </a:solidFill>
              </a:rPr>
              <a:t>24, </a:t>
            </a:r>
            <a:r>
              <a:rPr lang="en-US" dirty="0">
                <a:solidFill>
                  <a:schemeClr val="bg1"/>
                </a:solidFill>
              </a:rPr>
              <a:t>2017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839787" y="1314030"/>
            <a:ext cx="5157787" cy="566671"/>
          </a:xfrm>
        </p:spPr>
        <p:txBody>
          <a:bodyPr>
            <a:normAutofit/>
          </a:bodyPr>
          <a:lstStyle/>
          <a:p>
            <a:r>
              <a:rPr lang="en-US">
                <a:solidFill>
                  <a:srgbClr val="FF0000"/>
                </a:solidFill>
              </a:rPr>
              <a:t>Write In Your Agenda: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839788" y="1880700"/>
            <a:ext cx="5157787" cy="4615633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US" sz="3000" u="sng" dirty="0" smtClean="0">
                <a:solidFill>
                  <a:srgbClr val="00B0F0"/>
                </a:solidFill>
              </a:rPr>
              <a:t>CW</a:t>
            </a:r>
            <a:r>
              <a:rPr lang="en-US" sz="3000" u="sng" dirty="0">
                <a:solidFill>
                  <a:srgbClr val="00B0F0"/>
                </a:solidFill>
              </a:rPr>
              <a:t>:</a:t>
            </a:r>
            <a:r>
              <a:rPr lang="en-US" sz="3000" dirty="0">
                <a:solidFill>
                  <a:srgbClr val="00B0F0"/>
                </a:solidFill>
              </a:rPr>
              <a:t> </a:t>
            </a:r>
            <a:endParaRPr lang="en-US" dirty="0" smtClean="0"/>
          </a:p>
          <a:p>
            <a:r>
              <a:rPr lang="en-US" sz="3000" dirty="0" err="1" smtClean="0">
                <a:solidFill>
                  <a:srgbClr val="00B0F0"/>
                </a:solidFill>
              </a:rPr>
              <a:t>Mercalli</a:t>
            </a:r>
            <a:r>
              <a:rPr lang="en-US" sz="3000" dirty="0" smtClean="0">
                <a:solidFill>
                  <a:srgbClr val="00B0F0"/>
                </a:solidFill>
              </a:rPr>
              <a:t> &amp; Me!</a:t>
            </a:r>
          </a:p>
          <a:p>
            <a:r>
              <a:rPr lang="en-US" sz="3000" dirty="0" smtClean="0">
                <a:solidFill>
                  <a:srgbClr val="00B0F0"/>
                </a:solidFill>
              </a:rPr>
              <a:t>Earthquakes Word Search and Crossword</a:t>
            </a:r>
            <a:endParaRPr lang="en-US" sz="3000" dirty="0" smtClean="0">
              <a:solidFill>
                <a:srgbClr val="00B0F0"/>
              </a:solidFill>
            </a:endParaRPr>
          </a:p>
          <a:p>
            <a:endParaRPr lang="en-US" sz="3000" u="sng" dirty="0">
              <a:solidFill>
                <a:schemeClr val="accent4"/>
              </a:solidFill>
            </a:endParaRPr>
          </a:p>
          <a:p>
            <a:pPr marL="0" indent="0">
              <a:buNone/>
            </a:pPr>
            <a:r>
              <a:rPr lang="en-US" sz="3000" u="sng" dirty="0">
                <a:solidFill>
                  <a:schemeClr val="accent4"/>
                </a:solidFill>
              </a:rPr>
              <a:t>HW:</a:t>
            </a:r>
            <a:r>
              <a:rPr lang="en-US" sz="3000" dirty="0">
                <a:solidFill>
                  <a:schemeClr val="accent4"/>
                </a:solidFill>
              </a:rPr>
              <a:t> </a:t>
            </a:r>
          </a:p>
          <a:p>
            <a:r>
              <a:rPr lang="en-US" sz="3000" dirty="0" smtClean="0">
                <a:solidFill>
                  <a:schemeClr val="accent4"/>
                </a:solidFill>
              </a:rPr>
              <a:t>Review Earthquake notes for Quiz </a:t>
            </a:r>
            <a:r>
              <a:rPr lang="en-US" sz="3000" dirty="0" smtClean="0">
                <a:solidFill>
                  <a:schemeClr val="accent4"/>
                </a:solidFill>
              </a:rPr>
              <a:t>tomorrow</a:t>
            </a:r>
            <a:r>
              <a:rPr lang="en-US" sz="3000" dirty="0" smtClean="0">
                <a:solidFill>
                  <a:schemeClr val="accent4"/>
                </a:solidFill>
              </a:rPr>
              <a:t>!</a:t>
            </a:r>
            <a:endParaRPr lang="en-US" sz="3000" dirty="0">
              <a:solidFill>
                <a:schemeClr val="accent4"/>
              </a:solidFill>
            </a:endParaRP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>
          <a:xfrm>
            <a:off x="6172200" y="1349681"/>
            <a:ext cx="5183188" cy="495367"/>
          </a:xfrm>
        </p:spPr>
        <p:txBody>
          <a:bodyPr/>
          <a:lstStyle/>
          <a:p>
            <a:r>
              <a:rPr lang="en-US">
                <a:solidFill>
                  <a:srgbClr val="FF0000"/>
                </a:solidFill>
              </a:rPr>
              <a:t>Write In Your Monitoring Log: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>
          <a:xfrm>
            <a:off x="5997574" y="2006034"/>
            <a:ext cx="5779394" cy="485196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u="sng" dirty="0">
                <a:solidFill>
                  <a:srgbClr val="FFFF00"/>
                </a:solidFill>
              </a:rPr>
              <a:t>Response to Warm-Up:</a:t>
            </a:r>
            <a:r>
              <a:rPr lang="en-US" dirty="0">
                <a:solidFill>
                  <a:srgbClr val="FFFF00"/>
                </a:solidFill>
              </a:rPr>
              <a:t> 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FFFF00"/>
                </a:solidFill>
              </a:rPr>
              <a:t>What are the similarities between the Richter Scale and the </a:t>
            </a:r>
            <a:r>
              <a:rPr lang="en-US" dirty="0" err="1" smtClean="0">
                <a:solidFill>
                  <a:srgbClr val="FFFF00"/>
                </a:solidFill>
              </a:rPr>
              <a:t>Mercalli</a:t>
            </a:r>
            <a:r>
              <a:rPr lang="en-US" dirty="0" smtClean="0">
                <a:solidFill>
                  <a:srgbClr val="FFFF00"/>
                </a:solidFill>
              </a:rPr>
              <a:t> Scale?</a:t>
            </a:r>
            <a:endParaRPr lang="en-US" u="sng" dirty="0">
              <a:solidFill>
                <a:srgbClr val="00B050"/>
              </a:solidFill>
            </a:endParaRPr>
          </a:p>
          <a:p>
            <a:pPr marL="0" indent="0">
              <a:buNone/>
            </a:pPr>
            <a:endParaRPr lang="en-US" u="sng" dirty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en-US" u="sng" dirty="0">
                <a:solidFill>
                  <a:srgbClr val="00B050"/>
                </a:solidFill>
              </a:rPr>
              <a:t>You will need</a:t>
            </a:r>
            <a:r>
              <a:rPr lang="en-US" b="1" u="sng" dirty="0">
                <a:solidFill>
                  <a:srgbClr val="00B050"/>
                </a:solidFill>
              </a:rPr>
              <a:t>:</a:t>
            </a:r>
          </a:p>
          <a:p>
            <a:r>
              <a:rPr lang="en-US" dirty="0">
                <a:solidFill>
                  <a:srgbClr val="00B050"/>
                </a:solidFill>
              </a:rPr>
              <a:t>Pencil</a:t>
            </a:r>
          </a:p>
          <a:p>
            <a:r>
              <a:rPr lang="en-US" dirty="0">
                <a:solidFill>
                  <a:srgbClr val="00B050"/>
                </a:solidFill>
              </a:rPr>
              <a:t>Agenda</a:t>
            </a:r>
          </a:p>
          <a:p>
            <a:r>
              <a:rPr lang="en-US" dirty="0" smtClean="0">
                <a:solidFill>
                  <a:srgbClr val="00B050"/>
                </a:solidFill>
              </a:rPr>
              <a:t>Monitoring </a:t>
            </a:r>
            <a:r>
              <a:rPr lang="en-US" dirty="0" smtClean="0">
                <a:solidFill>
                  <a:srgbClr val="00B050"/>
                </a:solidFill>
              </a:rPr>
              <a:t>Log</a:t>
            </a:r>
          </a:p>
          <a:p>
            <a:pPr marL="0" indent="0">
              <a:buNone/>
            </a:pPr>
            <a:endParaRPr lang="en-US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9805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077879"/>
          </a:xfrm>
        </p:spPr>
        <p:txBody>
          <a:bodyPr/>
          <a:lstStyle/>
          <a:p>
            <a:r>
              <a:rPr lang="en-US">
                <a:solidFill>
                  <a:schemeClr val="bg1"/>
                </a:solidFill>
              </a:rPr>
              <a:t>Learning Goal and Scale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839787" y="1314030"/>
            <a:ext cx="5157787" cy="566671"/>
          </a:xfrm>
        </p:spPr>
        <p:txBody>
          <a:bodyPr>
            <a:normAutofit/>
          </a:bodyPr>
          <a:lstStyle/>
          <a:p>
            <a:endParaRPr lang="en-US">
              <a:solidFill>
                <a:srgbClr val="FF0000"/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839788" y="1880700"/>
            <a:ext cx="5157787" cy="461563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000">
                <a:solidFill>
                  <a:schemeClr val="accent4"/>
                </a:solidFill>
              </a:rPr>
              <a:t>TSW understand how the Earth’s natural processes have shaped its landscape (including Earthquake locations and how they are measured as well as Volcano locations and the three types).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>
          <a:xfrm>
            <a:off x="6172200" y="1349681"/>
            <a:ext cx="5183188" cy="495367"/>
          </a:xfrm>
        </p:spPr>
        <p:txBody>
          <a:bodyPr/>
          <a:lstStyle/>
          <a:p>
            <a:endParaRPr lang="en-US">
              <a:solidFill>
                <a:srgbClr val="FF0000"/>
              </a:solidFill>
            </a:endParaRPr>
          </a:p>
        </p:txBody>
      </p:sp>
      <p:pic>
        <p:nvPicPr>
          <p:cNvPr id="2" name="Content Placeholder 1"/>
          <p:cNvPicPr>
            <a:picLocks noGrp="1" noChangeAspect="1"/>
          </p:cNvPicPr>
          <p:nvPr>
            <p:ph sz="quarter" idx="4"/>
          </p:nvPr>
        </p:nvPicPr>
        <p:blipFill>
          <a:blip r:embed="rId3"/>
          <a:stretch>
            <a:fillRect/>
          </a:stretch>
        </p:blipFill>
        <p:spPr>
          <a:xfrm>
            <a:off x="6318494" y="190005"/>
            <a:ext cx="5844468" cy="65551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8537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1563</TotalTime>
  <Words>80</Words>
  <Application>Microsoft Office PowerPoint</Application>
  <PresentationFormat>Widescreen</PresentationFormat>
  <Paragraphs>20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Tuesday, October 24, 2017</vt:lpstr>
      <vt:lpstr>Learning Goal and Scale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Wednesday, October 18, 2017</dc:title>
  <dc:creator>Pysher, Richard</dc:creator>
  <cp:lastModifiedBy>Pysher, Richard</cp:lastModifiedBy>
  <cp:revision>12</cp:revision>
  <dcterms:modified xsi:type="dcterms:W3CDTF">2017-10-24T23:05:51Z</dcterms:modified>
</cp:coreProperties>
</file>